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handoutMasterIdLst>
    <p:handoutMasterId r:id="rId3"/>
  </p:handoutMasterIdLst>
  <p:sldIdLst>
    <p:sldId id="258" r:id="rId2"/>
  </p:sldIdLst>
  <p:sldSz cx="2880042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11D"/>
    <a:srgbClr val="F2F7FC"/>
    <a:srgbClr val="DEEDF2"/>
    <a:srgbClr val="95C6D5"/>
    <a:srgbClr val="EDF0F7"/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47" autoAdjust="0"/>
    <p:restoredTop sz="94660"/>
  </p:normalViewPr>
  <p:slideViewPr>
    <p:cSldViewPr snapToGrid="0">
      <p:cViewPr varScale="1">
        <p:scale>
          <a:sx n="19" d="100"/>
          <a:sy n="19" d="100"/>
        </p:scale>
        <p:origin x="358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7DBDA2CF-E845-F8D5-74BC-9619FE9009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527082B-AADC-2E21-1267-0D2236BC45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0FC1F-CAAA-4F6B-84A6-4BBA7A94CC54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0A5C135-338A-3B9C-DE4E-2A0BBFB1B3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96B3A0E-07C7-B9AC-E7ED-012081D96E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42B49-A8F1-4878-B016-CC141743D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5490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76">
            <a:extLst>
              <a:ext uri="{FF2B5EF4-FFF2-40B4-BE49-F238E27FC236}">
                <a16:creationId xmlns:a16="http://schemas.microsoft.com/office/drawing/2014/main" id="{A014A80A-89EF-B208-A4BF-1119C1BE349B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4315658" y="3204609"/>
            <a:ext cx="20169108" cy="1270788"/>
          </a:xfrm>
          <a:prstGeom prst="rect">
            <a:avLst/>
          </a:prstGeom>
        </p:spPr>
        <p:txBody>
          <a:bodyPr lIns="77349" tIns="38675" rIns="77349" bIns="38675" anchor="ctr" anchorCtr="1">
            <a:noAutofit/>
          </a:bodyPr>
          <a:lstStyle>
            <a:lvl1pPr marL="0" indent="0" algn="ctr">
              <a:buFontTx/>
              <a:buNone/>
              <a:defRPr sz="5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157"/>
            </a:lvl2pPr>
            <a:lvl3pPr>
              <a:buFontTx/>
              <a:buNone/>
              <a:defRPr sz="6157"/>
            </a:lvl3pPr>
            <a:lvl4pPr>
              <a:buFontTx/>
              <a:buNone/>
              <a:defRPr sz="6157"/>
            </a:lvl4pPr>
            <a:lvl5pPr>
              <a:buFontTx/>
              <a:buNone/>
              <a:defRPr sz="6157"/>
            </a:lvl5pPr>
          </a:lstStyle>
          <a:p>
            <a:pPr lvl="0"/>
            <a:r>
              <a:rPr lang="en-US" dirty="0"/>
              <a:t>Click here to add name(s) and affiliation(s) of the author(s)</a:t>
            </a:r>
          </a:p>
        </p:txBody>
      </p:sp>
      <p:sp>
        <p:nvSpPr>
          <p:cNvPr id="13" name="Text Placeholder 76">
            <a:extLst>
              <a:ext uri="{FF2B5EF4-FFF2-40B4-BE49-F238E27FC236}">
                <a16:creationId xmlns:a16="http://schemas.microsoft.com/office/drawing/2014/main" id="{DAE7D7A8-D1ED-6777-9C41-DB9C14929F60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4315657" y="1058808"/>
            <a:ext cx="20169109" cy="1529653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buFontTx/>
              <a:buNone/>
              <a:defRPr sz="8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157"/>
            </a:lvl2pPr>
            <a:lvl3pPr>
              <a:buFontTx/>
              <a:buNone/>
              <a:defRPr sz="6157"/>
            </a:lvl3pPr>
            <a:lvl4pPr>
              <a:buFontTx/>
              <a:buNone/>
              <a:defRPr sz="6157"/>
            </a:lvl4pPr>
            <a:lvl5pPr>
              <a:buFontTx/>
              <a:buNone/>
              <a:defRPr sz="6157"/>
            </a:lvl5pPr>
          </a:lstStyle>
          <a:p>
            <a:pPr lvl="0"/>
            <a:r>
              <a:rPr lang="en-US" dirty="0"/>
              <a:t>Click here to 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1410F15C-6CD1-8BB2-4046-CCE788519B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8596" y="6992472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</a:t>
            </a:r>
            <a:endParaRPr lang="en-US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690FBE3-9CF3-9321-1FD6-8814B14729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8596" y="5821980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OBJECTIVES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86B0BA2-78FA-D88D-3056-0B84C4541049}"/>
              </a:ext>
            </a:extLst>
          </p:cNvPr>
          <p:cNvSpPr>
            <a:spLocks noGrp="1"/>
          </p:cNvSpPr>
          <p:nvPr>
            <p:ph type="body" sz="quarter" idx="154" hasCustomPrompt="1"/>
          </p:nvPr>
        </p:nvSpPr>
        <p:spPr>
          <a:xfrm>
            <a:off x="668596" y="8268822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</a:t>
            </a:r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04F247E-A095-3B2D-603C-ACF870D72BA3}"/>
              </a:ext>
            </a:extLst>
          </p:cNvPr>
          <p:cNvSpPr>
            <a:spLocks noGrp="1"/>
          </p:cNvSpPr>
          <p:nvPr>
            <p:ph type="body" sz="quarter" idx="155" hasCustomPrompt="1"/>
          </p:nvPr>
        </p:nvSpPr>
        <p:spPr>
          <a:xfrm>
            <a:off x="668596" y="19170361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</a:t>
            </a:r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0685A00-C8D9-F6BC-45CE-8A458E06D590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668596" y="17999869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METHODS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490AA49-4B5E-C014-F65E-ECFD81C80064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668596" y="20446711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29A982C-B48E-B04B-0229-6DAFAF64F9CC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15023091" y="6992472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</a:t>
            </a:r>
            <a:endParaRPr lang="en-US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A2452804-67BB-C9FA-F2B3-AAF57B393DF8}"/>
              </a:ext>
            </a:extLst>
          </p:cNvPr>
          <p:cNvSpPr>
            <a:spLocks noGrp="1"/>
          </p:cNvSpPr>
          <p:nvPr>
            <p:ph type="body" sz="quarter" idx="159" hasCustomPrompt="1"/>
          </p:nvPr>
        </p:nvSpPr>
        <p:spPr>
          <a:xfrm>
            <a:off x="15023091" y="5821980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RESULTS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9EACBF7-6DE9-6364-28F8-FBF339E98A64}"/>
              </a:ext>
            </a:extLst>
          </p:cNvPr>
          <p:cNvSpPr>
            <a:spLocks noGrp="1"/>
          </p:cNvSpPr>
          <p:nvPr>
            <p:ph type="body" sz="quarter" idx="160" hasCustomPrompt="1"/>
          </p:nvPr>
        </p:nvSpPr>
        <p:spPr>
          <a:xfrm>
            <a:off x="15023091" y="8268822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3BE7148C-08DB-E47D-0CAF-4D20BFDB18FD}"/>
              </a:ext>
            </a:extLst>
          </p:cNvPr>
          <p:cNvSpPr>
            <a:spLocks noGrp="1"/>
          </p:cNvSpPr>
          <p:nvPr>
            <p:ph type="body" sz="quarter" idx="161" hasCustomPrompt="1"/>
          </p:nvPr>
        </p:nvSpPr>
        <p:spPr>
          <a:xfrm>
            <a:off x="15023091" y="19170361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</a:t>
            </a:r>
            <a:endParaRPr lang="en-US" dirty="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2A888012-99E8-8CCE-D98C-0507DBA6C94F}"/>
              </a:ext>
            </a:extLst>
          </p:cNvPr>
          <p:cNvSpPr>
            <a:spLocks noGrp="1"/>
          </p:cNvSpPr>
          <p:nvPr>
            <p:ph type="body" sz="quarter" idx="162" hasCustomPrompt="1"/>
          </p:nvPr>
        </p:nvSpPr>
        <p:spPr>
          <a:xfrm>
            <a:off x="15023091" y="17999869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CONCLUSIONS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8F483E75-E8B1-5865-D029-0978E77FCACF}"/>
              </a:ext>
            </a:extLst>
          </p:cNvPr>
          <p:cNvSpPr>
            <a:spLocks noGrp="1"/>
          </p:cNvSpPr>
          <p:nvPr>
            <p:ph type="body" sz="quarter" idx="163" hasCustomPrompt="1"/>
          </p:nvPr>
        </p:nvSpPr>
        <p:spPr>
          <a:xfrm>
            <a:off x="15023091" y="20446711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</a:t>
            </a:r>
            <a:endParaRPr lang="en-US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EBB126EC-B6DA-9343-D7FE-2912C01BEA3D}"/>
              </a:ext>
            </a:extLst>
          </p:cNvPr>
          <p:cNvSpPr>
            <a:spLocks noGrp="1"/>
          </p:cNvSpPr>
          <p:nvPr>
            <p:ph type="body" sz="quarter" idx="164" hasCustomPrompt="1"/>
          </p:nvPr>
        </p:nvSpPr>
        <p:spPr>
          <a:xfrm>
            <a:off x="314635" y="33716572"/>
            <a:ext cx="9743766" cy="139392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I have no financial relationships to disclose.        I have financial relationships to disclose.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AB3ADD44-901F-A098-4F89-E7C3563CDF90}"/>
              </a:ext>
            </a:extLst>
          </p:cNvPr>
          <p:cNvSpPr>
            <a:spLocks noGrp="1"/>
          </p:cNvSpPr>
          <p:nvPr>
            <p:ph type="body" sz="quarter" idx="165" hasCustomPrompt="1"/>
          </p:nvPr>
        </p:nvSpPr>
        <p:spPr>
          <a:xfrm>
            <a:off x="10550016" y="33716572"/>
            <a:ext cx="9743766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Name / Affiliation / E-mail</a:t>
            </a:r>
          </a:p>
        </p:txBody>
      </p:sp>
    </p:spTree>
    <p:extLst>
      <p:ext uri="{BB962C8B-B14F-4D97-AF65-F5344CB8AC3E}">
        <p14:creationId xmlns:p14="http://schemas.microsoft.com/office/powerpoint/2010/main" val="501236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8" userDrawn="1">
          <p15:clr>
            <a:srgbClr val="FBAE40"/>
          </p15:clr>
        </p15:guide>
        <p15:guide id="2" pos="907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A020479B-5902-99EC-8921-DDAF08857118}"/>
              </a:ext>
            </a:extLst>
          </p:cNvPr>
          <p:cNvSpPr/>
          <p:nvPr userDrawn="1"/>
        </p:nvSpPr>
        <p:spPr>
          <a:xfrm>
            <a:off x="-1" y="35295840"/>
            <a:ext cx="28800425" cy="703898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22DF61E-E41D-0C16-D2D8-189F50C22419}"/>
              </a:ext>
            </a:extLst>
          </p:cNvPr>
          <p:cNvSpPr/>
          <p:nvPr userDrawn="1"/>
        </p:nvSpPr>
        <p:spPr>
          <a:xfrm>
            <a:off x="-1" y="0"/>
            <a:ext cx="28800425" cy="703898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8A7B85C-6EAA-8829-F90C-D7B565131A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7040" y="33006167"/>
            <a:ext cx="6051263" cy="171619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4336985-952D-7779-916C-7CD5436118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0"/>
          <a:stretch>
            <a:fillRect/>
          </a:stretch>
        </p:blipFill>
        <p:spPr>
          <a:xfrm>
            <a:off x="640518" y="1168302"/>
            <a:ext cx="4710154" cy="2169258"/>
          </a:xfrm>
          <a:prstGeom prst="rect">
            <a:avLst/>
          </a:prstGeom>
        </p:spPr>
      </p:pic>
      <p:sp>
        <p:nvSpPr>
          <p:cNvPr id="11" name="Rectangle 33">
            <a:extLst>
              <a:ext uri="{FF2B5EF4-FFF2-40B4-BE49-F238E27FC236}">
                <a16:creationId xmlns:a16="http://schemas.microsoft.com/office/drawing/2014/main" id="{B0E7EED2-F8B6-609B-BD48-1FDBBFECF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4320" y="5506270"/>
            <a:ext cx="13897292" cy="26839604"/>
          </a:xfrm>
          <a:prstGeom prst="roundRect">
            <a:avLst>
              <a:gd name="adj" fmla="val 3215"/>
            </a:avLst>
          </a:prstGeom>
          <a:gradFill flip="none" rotWithShape="1">
            <a:gsLst>
              <a:gs pos="0">
                <a:srgbClr val="24211D"/>
              </a:gs>
              <a:gs pos="0">
                <a:srgbClr val="DEEDF2"/>
              </a:gs>
              <a:gs pos="100000">
                <a:srgbClr val="EDF0F7"/>
              </a:gs>
            </a:gsLst>
            <a:lin ang="16200000" scaled="1"/>
            <a:tileRect/>
          </a:gra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lIns="90381" tIns="45189" rIns="90381" bIns="45189" anchor="ctr"/>
          <a:lstStyle/>
          <a:p>
            <a:pPr>
              <a:defRPr/>
            </a:pPr>
            <a:endParaRPr lang="en-US" sz="8874" dirty="0"/>
          </a:p>
        </p:txBody>
      </p:sp>
      <p:sp>
        <p:nvSpPr>
          <p:cNvPr id="12" name="Rectangle 33">
            <a:extLst>
              <a:ext uri="{FF2B5EF4-FFF2-40B4-BE49-F238E27FC236}">
                <a16:creationId xmlns:a16="http://schemas.microsoft.com/office/drawing/2014/main" id="{C802CAB9-BBCD-CA34-CC73-9F31B621AE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628813" y="5506270"/>
            <a:ext cx="13897292" cy="26839604"/>
          </a:xfrm>
          <a:prstGeom prst="roundRect">
            <a:avLst>
              <a:gd name="adj" fmla="val 3215"/>
            </a:avLst>
          </a:prstGeom>
          <a:gradFill flip="none" rotWithShape="1">
            <a:gsLst>
              <a:gs pos="0">
                <a:srgbClr val="24211D"/>
              </a:gs>
              <a:gs pos="0">
                <a:srgbClr val="DEEDF2"/>
              </a:gs>
              <a:gs pos="100000">
                <a:srgbClr val="EDF0F7"/>
              </a:gs>
            </a:gsLst>
            <a:lin ang="16200000" scaled="1"/>
            <a:tileRect/>
          </a:gra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lIns="90381" tIns="45189" rIns="90381" bIns="45189" anchor="ctr"/>
          <a:lstStyle/>
          <a:p>
            <a:pPr>
              <a:defRPr/>
            </a:pPr>
            <a:endParaRPr lang="en-US" sz="8874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BD6AD37-AF5F-C4FE-522E-6710915B563E}"/>
              </a:ext>
            </a:extLst>
          </p:cNvPr>
          <p:cNvSpPr/>
          <p:nvPr userDrawn="1"/>
        </p:nvSpPr>
        <p:spPr>
          <a:xfrm>
            <a:off x="274320" y="32670516"/>
            <a:ext cx="7920000" cy="971784"/>
          </a:xfrm>
          <a:prstGeom prst="roundRect">
            <a:avLst>
              <a:gd name="adj" fmla="val 2564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4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 Disclosure Information</a:t>
            </a:r>
            <a:endParaRPr lang="ko-KR" altLang="en-US" sz="4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E3BA0473-982E-C445-D804-1280AAC1B30A}"/>
              </a:ext>
            </a:extLst>
          </p:cNvPr>
          <p:cNvSpPr/>
          <p:nvPr userDrawn="1"/>
        </p:nvSpPr>
        <p:spPr>
          <a:xfrm>
            <a:off x="10555921" y="32670516"/>
            <a:ext cx="5400000" cy="971784"/>
          </a:xfrm>
          <a:prstGeom prst="roundRect">
            <a:avLst>
              <a:gd name="adj" fmla="val 2564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4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endParaRPr lang="ko-KR" altLang="en-US" sz="4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8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3C52CFD-0265-0D07-ABA8-D83DFF196E97}"/>
              </a:ext>
            </a:extLst>
          </p:cNvPr>
          <p:cNvSpPr>
            <a:spLocks noGrp="1"/>
          </p:cNvSpPr>
          <p:nvPr>
            <p:ph type="body" sz="quarter" idx="15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122B782-F9E7-8E65-08A0-45AD6BA3EB51}"/>
              </a:ext>
            </a:extLst>
          </p:cNvPr>
          <p:cNvSpPr>
            <a:spLocks noGrp="1"/>
          </p:cNvSpPr>
          <p:nvPr>
            <p:ph type="body" sz="quarter" idx="15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99B2B8C-786F-C7AC-0F80-7C43627CC3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79FEE3F-1820-4A04-AF64-FED91B9CD7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DD05052-5061-FE89-A30E-F4C7AED614DB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7E3FC1CE-F0FC-6096-4966-E19DEFF51A9A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409CD590-0381-15C9-A2EF-4A7DFA392A2F}"/>
              </a:ext>
            </a:extLst>
          </p:cNvPr>
          <p:cNvSpPr>
            <a:spLocks noGrp="1"/>
          </p:cNvSpPr>
          <p:nvPr>
            <p:ph type="body" sz="quarter" idx="15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27D893A3-DDA8-ADF7-6DD2-63420D80DA27}"/>
              </a:ext>
            </a:extLst>
          </p:cNvPr>
          <p:cNvSpPr>
            <a:spLocks noGrp="1"/>
          </p:cNvSpPr>
          <p:nvPr>
            <p:ph type="body" sz="quarter" idx="15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FFAA86B6-2F30-9A7E-9E53-3BC16E84CBDA}"/>
              </a:ext>
            </a:extLst>
          </p:cNvPr>
          <p:cNvSpPr>
            <a:spLocks noGrp="1"/>
          </p:cNvSpPr>
          <p:nvPr>
            <p:ph type="body" sz="quarter" idx="158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FBF7B7A3-CBB6-20C4-4413-466F8A5AB431}"/>
              </a:ext>
            </a:extLst>
          </p:cNvPr>
          <p:cNvSpPr>
            <a:spLocks noGrp="1"/>
          </p:cNvSpPr>
          <p:nvPr>
            <p:ph type="body" sz="quarter" idx="159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DD9D67D0-F31C-F37F-B645-CAFCED39C864}"/>
              </a:ext>
            </a:extLst>
          </p:cNvPr>
          <p:cNvSpPr>
            <a:spLocks noGrp="1"/>
          </p:cNvSpPr>
          <p:nvPr>
            <p:ph type="body" sz="quarter" idx="16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02EC30CF-BBA1-1996-046B-2962DD90375F}"/>
              </a:ext>
            </a:extLst>
          </p:cNvPr>
          <p:cNvSpPr>
            <a:spLocks noGrp="1"/>
          </p:cNvSpPr>
          <p:nvPr>
            <p:ph type="body" sz="quarter" idx="16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604B6C19-9AF5-DD89-037F-177A70DE5544}"/>
              </a:ext>
            </a:extLst>
          </p:cNvPr>
          <p:cNvSpPr>
            <a:spLocks noGrp="1"/>
          </p:cNvSpPr>
          <p:nvPr>
            <p:ph type="body" sz="quarter" idx="16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2EFC30B5-5E06-764C-8EF7-F3269A9AE0BF}"/>
              </a:ext>
            </a:extLst>
          </p:cNvPr>
          <p:cNvSpPr>
            <a:spLocks noGrp="1"/>
          </p:cNvSpPr>
          <p:nvPr>
            <p:ph type="body" sz="quarter" idx="16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C3E106A6-6402-D87C-8196-CA225B1614F1}"/>
              </a:ext>
            </a:extLst>
          </p:cNvPr>
          <p:cNvSpPr>
            <a:spLocks noGrp="1"/>
          </p:cNvSpPr>
          <p:nvPr>
            <p:ph type="body" sz="quarter" idx="16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7" name="텍스트 개체 틀 16">
            <a:extLst>
              <a:ext uri="{FF2B5EF4-FFF2-40B4-BE49-F238E27FC236}">
                <a16:creationId xmlns:a16="http://schemas.microsoft.com/office/drawing/2014/main" id="{B29BA044-D2F3-710E-543D-03D2B2A1BDBC}"/>
              </a:ext>
            </a:extLst>
          </p:cNvPr>
          <p:cNvSpPr>
            <a:spLocks noGrp="1"/>
          </p:cNvSpPr>
          <p:nvPr>
            <p:ph type="body" sz="quarter" idx="165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908982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Trebuchet MS</vt:lpstr>
      <vt:lpstr>디자인 사용자 지정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서 성민</dc:creator>
  <cp:lastModifiedBy>서 성민</cp:lastModifiedBy>
  <cp:revision>2</cp:revision>
  <dcterms:created xsi:type="dcterms:W3CDTF">2026-03-01T04:11:31Z</dcterms:created>
  <dcterms:modified xsi:type="dcterms:W3CDTF">2026-03-01T05:06:01Z</dcterms:modified>
</cp:coreProperties>
</file>